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media/audio1.bin" ContentType="audio/unknown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3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0FE1B-1578-4B60-A613-C70ADE00F058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02614-B3FA-4763-BAE8-BF934004667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+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54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208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27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81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235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154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308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6019800" y="1143000"/>
            <a:ext cx="1295400" cy="1295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a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114800" y="2895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1905000" y="2895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199" y="304799"/>
          <a:ext cx="8305801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8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6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9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17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15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2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10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8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iley Face 4"/>
          <p:cNvSpPr/>
          <p:nvPr/>
        </p:nvSpPr>
        <p:spPr>
          <a:xfrm>
            <a:off x="3657600" y="2514600"/>
            <a:ext cx="1981200" cy="1752600"/>
          </a:xfrm>
          <a:prstGeom prst="smileyFace">
            <a:avLst/>
          </a:prstGeom>
          <a:blipFill rotWithShape="1">
            <a:blip r:embed="rId2"/>
            <a:tile tx="0" ty="0" sx="100000" sy="100000" flip="none" algn="tl"/>
          </a:blip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miley Face 6"/>
          <p:cNvSpPr/>
          <p:nvPr/>
        </p:nvSpPr>
        <p:spPr>
          <a:xfrm>
            <a:off x="609600" y="4572000"/>
            <a:ext cx="1828800" cy="1828799"/>
          </a:xfrm>
          <a:prstGeom prst="smileyFace">
            <a:avLst/>
          </a:prstGeom>
          <a:blipFill rotWithShape="1">
            <a:blip r:embed="rId2"/>
            <a:tile tx="0" ty="0" sx="100000" sy="100000" flip="none" algn="tl"/>
          </a:blip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    </a:t>
            </a:r>
            <a:endParaRPr 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Dodecagon 8"/>
          <p:cNvSpPr/>
          <p:nvPr/>
        </p:nvSpPr>
        <p:spPr>
          <a:xfrm>
            <a:off x="6324600" y="4571999"/>
            <a:ext cx="1356562" cy="1413475"/>
          </a:xfrm>
          <a:prstGeom prst="dodec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A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304800"/>
          <a:ext cx="8305801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3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 4 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8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11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12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9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2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13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un 2"/>
          <p:cNvSpPr/>
          <p:nvPr/>
        </p:nvSpPr>
        <p:spPr>
          <a:xfrm>
            <a:off x="3276601" y="4191000"/>
            <a:ext cx="2209800" cy="2209800"/>
          </a:xfrm>
          <a:prstGeom prst="su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un 3"/>
          <p:cNvSpPr/>
          <p:nvPr/>
        </p:nvSpPr>
        <p:spPr>
          <a:xfrm>
            <a:off x="5100596" y="1905000"/>
            <a:ext cx="3124201" cy="2590800"/>
          </a:xfrm>
          <a:prstGeom prst="su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  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A</a:t>
            </a:r>
            <a:endParaRPr lang="en-US" sz="4000" dirty="0"/>
          </a:p>
        </p:txBody>
      </p:sp>
      <p:sp>
        <p:nvSpPr>
          <p:cNvPr id="5" name="Sun 4"/>
          <p:cNvSpPr/>
          <p:nvPr/>
        </p:nvSpPr>
        <p:spPr>
          <a:xfrm>
            <a:off x="5867400" y="0"/>
            <a:ext cx="2357397" cy="2346960"/>
          </a:xfrm>
          <a:prstGeom prst="su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304800"/>
          <a:ext cx="8305801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5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 6 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2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7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8</a:t>
                      </a:r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1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6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7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ross 2"/>
          <p:cNvSpPr/>
          <p:nvPr/>
        </p:nvSpPr>
        <p:spPr>
          <a:xfrm>
            <a:off x="6324600" y="4419600"/>
            <a:ext cx="1600200" cy="2133600"/>
          </a:xfrm>
          <a:prstGeom prst="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pPr algn="ctr"/>
            <a:r>
              <a:rPr lang="en-US" sz="4800" dirty="0" smtClean="0"/>
              <a:t>  </a:t>
            </a:r>
            <a:r>
              <a:rPr lang="en-US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A</a:t>
            </a:r>
            <a:endParaRPr lang="en-US" sz="4800" dirty="0" smtClean="0"/>
          </a:p>
        </p:txBody>
      </p:sp>
      <p:sp>
        <p:nvSpPr>
          <p:cNvPr id="4" name="Cross 3"/>
          <p:cNvSpPr/>
          <p:nvPr/>
        </p:nvSpPr>
        <p:spPr>
          <a:xfrm>
            <a:off x="6629400" y="304800"/>
            <a:ext cx="1592673" cy="1606835"/>
          </a:xfrm>
          <a:prstGeom prst="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Cross 5"/>
          <p:cNvSpPr/>
          <p:nvPr/>
        </p:nvSpPr>
        <p:spPr>
          <a:xfrm>
            <a:off x="838200" y="4419600"/>
            <a:ext cx="1577913" cy="1489270"/>
          </a:xfrm>
          <a:prstGeom prst="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447799"/>
          <a:ext cx="6122763" cy="3596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0921"/>
                <a:gridCol w="2040921"/>
                <a:gridCol w="2040921"/>
              </a:tblGrid>
              <a:tr h="119888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+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 9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10</a:t>
                      </a:r>
                      <a:endParaRPr lang="en-US" sz="6600" dirty="0"/>
                    </a:p>
                  </a:txBody>
                  <a:tcPr/>
                </a:tc>
              </a:tr>
              <a:tr h="119888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16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17</a:t>
                      </a:r>
                      <a:endParaRPr lang="en-US" sz="6600" dirty="0"/>
                    </a:p>
                  </a:txBody>
                  <a:tcPr/>
                </a:tc>
              </a:tr>
              <a:tr h="119888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8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17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18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886200" y="1518918"/>
            <a:ext cx="1066800" cy="10515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6019800" y="1600200"/>
            <a:ext cx="990600" cy="970278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6019800" y="4038600"/>
            <a:ext cx="990600" cy="100583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3886200" y="2653963"/>
            <a:ext cx="1409700" cy="138463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 smtClean="0">
                <a:solidFill>
                  <a:srgbClr val="000000"/>
                </a:solidFill>
              </a:rPr>
              <a:t> A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295400"/>
          <a:ext cx="5867400" cy="347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55800"/>
                <a:gridCol w="1955800"/>
                <a:gridCol w="1955800"/>
              </a:tblGrid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-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10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14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4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12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5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2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Connector 8"/>
          <p:cNvSpPr/>
          <p:nvPr/>
        </p:nvSpPr>
        <p:spPr>
          <a:xfrm>
            <a:off x="1981200" y="12954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Connector 9"/>
          <p:cNvSpPr/>
          <p:nvPr/>
        </p:nvSpPr>
        <p:spPr>
          <a:xfrm>
            <a:off x="1981200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0000"/>
                </a:solidFill>
              </a:rPr>
              <a:t>A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1" name="Connector 10"/>
          <p:cNvSpPr/>
          <p:nvPr/>
        </p:nvSpPr>
        <p:spPr>
          <a:xfrm>
            <a:off x="3657600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Connector 11"/>
          <p:cNvSpPr/>
          <p:nvPr/>
        </p:nvSpPr>
        <p:spPr>
          <a:xfrm>
            <a:off x="5598723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295400"/>
          <a:ext cx="5867400" cy="347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55800"/>
                <a:gridCol w="1955800"/>
                <a:gridCol w="1955800"/>
              </a:tblGrid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X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5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9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45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63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12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60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74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nector 11"/>
          <p:cNvSpPr/>
          <p:nvPr/>
        </p:nvSpPr>
        <p:spPr>
          <a:xfrm>
            <a:off x="3657600" y="12954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0000"/>
                </a:solidFill>
              </a:rPr>
              <a:t>A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3" name="Connector 12"/>
          <p:cNvSpPr/>
          <p:nvPr/>
        </p:nvSpPr>
        <p:spPr>
          <a:xfrm>
            <a:off x="5809261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Connector 13"/>
          <p:cNvSpPr/>
          <p:nvPr/>
        </p:nvSpPr>
        <p:spPr>
          <a:xfrm>
            <a:off x="5809261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Connector 14"/>
          <p:cNvSpPr/>
          <p:nvPr/>
        </p:nvSpPr>
        <p:spPr>
          <a:xfrm>
            <a:off x="1752600" y="12954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295400"/>
          <a:ext cx="5867400" cy="347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55800"/>
                <a:gridCol w="1955800"/>
                <a:gridCol w="1955800"/>
              </a:tblGrid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 -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16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17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20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4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3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25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9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</a:t>
                      </a:r>
                      <a:r>
                        <a:rPr lang="en-US" sz="6600" baseline="0" dirty="0" smtClean="0"/>
                        <a:t> 8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nector 11"/>
          <p:cNvSpPr/>
          <p:nvPr/>
        </p:nvSpPr>
        <p:spPr>
          <a:xfrm>
            <a:off x="3810000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91440">
            <a:norm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0000"/>
                </a:solidFill>
              </a:rPr>
              <a:t>A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5" name="Connector 4"/>
          <p:cNvSpPr/>
          <p:nvPr/>
        </p:nvSpPr>
        <p:spPr>
          <a:xfrm>
            <a:off x="5674923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Connector 5"/>
          <p:cNvSpPr/>
          <p:nvPr/>
        </p:nvSpPr>
        <p:spPr>
          <a:xfrm>
            <a:off x="5867400" y="147828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Connector 6"/>
          <p:cNvSpPr/>
          <p:nvPr/>
        </p:nvSpPr>
        <p:spPr>
          <a:xfrm>
            <a:off x="5674923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Connector 7"/>
          <p:cNvSpPr/>
          <p:nvPr/>
        </p:nvSpPr>
        <p:spPr>
          <a:xfrm>
            <a:off x="1905000" y="147828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295400"/>
          <a:ext cx="5867400" cy="347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55800"/>
                <a:gridCol w="1955800"/>
                <a:gridCol w="1955800"/>
              </a:tblGrid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 -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20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23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32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12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9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29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9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6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nector 11"/>
          <p:cNvSpPr/>
          <p:nvPr/>
        </p:nvSpPr>
        <p:spPr>
          <a:xfrm>
            <a:off x="3751861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Connector 12"/>
          <p:cNvSpPr/>
          <p:nvPr/>
        </p:nvSpPr>
        <p:spPr>
          <a:xfrm>
            <a:off x="5791200" y="12954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Connector 13"/>
          <p:cNvSpPr/>
          <p:nvPr/>
        </p:nvSpPr>
        <p:spPr>
          <a:xfrm>
            <a:off x="5791200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Connector 14"/>
          <p:cNvSpPr/>
          <p:nvPr/>
        </p:nvSpPr>
        <p:spPr>
          <a:xfrm>
            <a:off x="1828800" y="1447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Connector 6"/>
          <p:cNvSpPr/>
          <p:nvPr/>
        </p:nvSpPr>
        <p:spPr>
          <a:xfrm rot="21397166">
            <a:off x="3883687" y="2469874"/>
            <a:ext cx="1030677" cy="1051009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0000"/>
                </a:solidFill>
              </a:rPr>
              <a:t>A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295400"/>
          <a:ext cx="5867400" cy="3474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955800"/>
                <a:gridCol w="1955800"/>
                <a:gridCol w="1955800"/>
              </a:tblGrid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 X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3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7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baseline="0" dirty="0" smtClean="0"/>
                        <a:t>  21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49</a:t>
                      </a:r>
                      <a:endParaRPr lang="en-US" sz="6600" dirty="0"/>
                    </a:p>
                  </a:txBody>
                  <a:tcPr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8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24</a:t>
                      </a:r>
                      <a:endParaRPr lang="en-US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6600" dirty="0" smtClean="0"/>
                        <a:t>  56</a:t>
                      </a:r>
                      <a:endParaRPr lang="en-US" sz="6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nector 11"/>
          <p:cNvSpPr/>
          <p:nvPr/>
        </p:nvSpPr>
        <p:spPr>
          <a:xfrm>
            <a:off x="5867400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Connector 12"/>
          <p:cNvSpPr/>
          <p:nvPr/>
        </p:nvSpPr>
        <p:spPr>
          <a:xfrm>
            <a:off x="5867400" y="147828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Connector 13"/>
          <p:cNvSpPr/>
          <p:nvPr/>
        </p:nvSpPr>
        <p:spPr>
          <a:xfrm>
            <a:off x="3810000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5" name="Connector 14"/>
          <p:cNvSpPr/>
          <p:nvPr/>
        </p:nvSpPr>
        <p:spPr>
          <a:xfrm>
            <a:off x="1676400" y="37338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Connector 6"/>
          <p:cNvSpPr/>
          <p:nvPr/>
        </p:nvSpPr>
        <p:spPr>
          <a:xfrm>
            <a:off x="1676400" y="2514600"/>
            <a:ext cx="1030677" cy="1036320"/>
          </a:xfrm>
          <a:prstGeom prst="flowChartConnecto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 A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X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8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16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40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6019800" y="12954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4114800" y="2895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6019800" y="4419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23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23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23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6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4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2057400" y="2895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6172200" y="4419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4114800" y="12192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-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22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27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6019800" y="27432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6019800" y="12192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4038600" y="4419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+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81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83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12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101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30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6019800" y="4657619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1981200" y="4657619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6019800" y="1371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990600"/>
          <a:ext cx="6172200" cy="4800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57400"/>
                <a:gridCol w="2057400"/>
                <a:gridCol w="2057400"/>
              </a:tblGrid>
              <a:tr h="15876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X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25</a:t>
                      </a:r>
                      <a:endParaRPr lang="en-US" sz="5400" dirty="0"/>
                    </a:p>
                  </a:txBody>
                  <a:tcPr anchor="ctr"/>
                </a:tc>
              </a:tr>
              <a:tr h="1606500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10</a:t>
                      </a:r>
                      <a:endParaRPr lang="en-US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50</a:t>
                      </a:r>
                      <a:endParaRPr lang="en-US" sz="5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1981200" y="44196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10" name="Oval 9"/>
          <p:cNvSpPr/>
          <p:nvPr/>
        </p:nvSpPr>
        <p:spPr>
          <a:xfrm>
            <a:off x="5943600" y="12954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3962400" y="1295400"/>
            <a:ext cx="1133581" cy="113358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52400"/>
          <a:ext cx="8305801" cy="650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336801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1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5 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3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4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8</a:t>
                      </a:r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2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3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7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Down Arrow 7"/>
          <p:cNvSpPr/>
          <p:nvPr/>
        </p:nvSpPr>
        <p:spPr>
          <a:xfrm>
            <a:off x="3953406" y="152400"/>
            <a:ext cx="1532994" cy="1752600"/>
          </a:xfrm>
          <a:prstGeom prst="downArrow">
            <a:avLst>
              <a:gd name="adj1" fmla="val 70950"/>
              <a:gd name="adj2" fmla="val 50952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ight Arrow 8"/>
          <p:cNvSpPr/>
          <p:nvPr/>
        </p:nvSpPr>
        <p:spPr>
          <a:xfrm>
            <a:off x="1066800" y="2343156"/>
            <a:ext cx="1447800" cy="1695444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Octagon 10"/>
          <p:cNvSpPr/>
          <p:nvPr/>
        </p:nvSpPr>
        <p:spPr>
          <a:xfrm>
            <a:off x="3657600" y="2683562"/>
            <a:ext cx="1828800" cy="1126438"/>
          </a:xfrm>
          <a:prstGeom prst="octagon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</a:t>
            </a:r>
            <a:endParaRPr lang="en-US" sz="4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 tmFilter="0,0; .5, 0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355599"/>
          <a:ext cx="8305801" cy="6502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336801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10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6 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3 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13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9</a:t>
                      </a:r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4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14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10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loud 3"/>
          <p:cNvSpPr/>
          <p:nvPr/>
        </p:nvSpPr>
        <p:spPr>
          <a:xfrm>
            <a:off x="6124536" y="5029200"/>
            <a:ext cx="2323705" cy="1828800"/>
          </a:xfrm>
          <a:prstGeom prst="cloud">
            <a:avLst/>
          </a:prstGeom>
          <a:gradFill>
            <a:gsLst>
              <a:gs pos="64000">
                <a:srgbClr val="00FFFF"/>
              </a:gs>
              <a:gs pos="94000">
                <a:schemeClr val="bg1"/>
              </a:gs>
              <a:gs pos="100000">
                <a:schemeClr val="accent6">
                  <a:lumMod val="50000"/>
                </a:schemeClr>
              </a:gs>
              <a:gs pos="47000">
                <a:schemeClr val="accent6">
                  <a:lumMod val="60000"/>
                  <a:lumOff val="40000"/>
                </a:schemeClr>
              </a:gs>
              <a:gs pos="88000">
                <a:schemeClr val="tx2">
                  <a:lumMod val="50000"/>
                  <a:lumOff val="50000"/>
                </a:schemeClr>
              </a:gs>
              <a:gs pos="82000">
                <a:schemeClr val="accent5">
                  <a:lumMod val="60000"/>
                  <a:lumOff val="40000"/>
                </a:schemeClr>
              </a:gs>
              <a:gs pos="70000">
                <a:schemeClr val="accent3"/>
              </a:gs>
              <a:gs pos="76000">
                <a:srgbClr val="FF00FF"/>
              </a:gs>
              <a:gs pos="58000">
                <a:srgbClr val="800080"/>
              </a:gs>
              <a:gs pos="52000">
                <a:schemeClr val="accent3"/>
              </a:gs>
            </a:gsLst>
          </a:gradFill>
          <a:ln/>
          <a:effectLst>
            <a:glow rad="317500">
              <a:schemeClr val="tx1"/>
            </a:glow>
            <a:outerShdw blurRad="63500" dist="25400" dir="5400000" sx="101000" sy="101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Cloud 5"/>
          <p:cNvSpPr/>
          <p:nvPr/>
        </p:nvSpPr>
        <p:spPr>
          <a:xfrm>
            <a:off x="3162695" y="2590799"/>
            <a:ext cx="2323705" cy="2073809"/>
          </a:xfrm>
          <a:prstGeom prst="cloud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   </a:t>
            </a:r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</a:t>
            </a:r>
            <a:endParaRPr lang="en-US" sz="4400" dirty="0" smtClean="0"/>
          </a:p>
        </p:txBody>
      </p:sp>
      <p:sp>
        <p:nvSpPr>
          <p:cNvPr id="7" name="Cloud 6"/>
          <p:cNvSpPr/>
          <p:nvPr/>
        </p:nvSpPr>
        <p:spPr>
          <a:xfrm>
            <a:off x="3200400" y="355599"/>
            <a:ext cx="2286000" cy="1887799"/>
          </a:xfrm>
          <a:prstGeom prst="cloud">
            <a:avLst/>
          </a:prstGeom>
          <a:gradFill>
            <a:gsLst>
              <a:gs pos="75000">
                <a:schemeClr val="tx2">
                  <a:lumMod val="75000"/>
                  <a:lumOff val="25000"/>
                </a:schemeClr>
              </a:gs>
              <a:gs pos="92000">
                <a:schemeClr val="accent1">
                  <a:lumMod val="20000"/>
                  <a:lumOff val="80000"/>
                </a:schemeClr>
              </a:gs>
              <a:gs pos="100000">
                <a:schemeClr val="tx2">
                  <a:lumMod val="50000"/>
                  <a:lumOff val="50000"/>
                </a:schemeClr>
              </a:gs>
              <a:gs pos="84000">
                <a:schemeClr val="tx2">
                  <a:lumMod val="50000"/>
                  <a:lumOff val="50000"/>
                </a:schemeClr>
              </a:gs>
            </a:gsLst>
          </a:gradFill>
          <a:effectLst>
            <a:glow rad="317500">
              <a:schemeClr val="tx2">
                <a:lumMod val="75000"/>
                <a:lumOff val="25000"/>
                <a:alpha val="75000"/>
              </a:schemeClr>
            </a:glow>
            <a:outerShdw blurRad="63500" dist="25400" dir="5400000" sx="101000" sy="101000" rotWithShape="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381000"/>
          <a:ext cx="8305801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1"/>
                <a:gridCol w="2590800"/>
                <a:gridCol w="2895600"/>
              </a:tblGrid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+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3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 2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4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7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 6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  <a:tr h="2082800"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5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8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8000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  7</a:t>
                      </a:r>
                      <a:r>
                        <a:rPr lang="en-US" sz="8000" b="1" cap="none" spc="50" baseline="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 </a:t>
                      </a:r>
                      <a:endParaRPr lang="en-US" sz="8000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equential Access Storage 3"/>
          <p:cNvSpPr/>
          <p:nvPr/>
        </p:nvSpPr>
        <p:spPr>
          <a:xfrm>
            <a:off x="6477000" y="609600"/>
            <a:ext cx="1516150" cy="1143000"/>
          </a:xfrm>
          <a:prstGeom prst="flowChartMagneticTap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" name="Sequential Access Storage 4"/>
          <p:cNvSpPr/>
          <p:nvPr/>
        </p:nvSpPr>
        <p:spPr>
          <a:xfrm>
            <a:off x="6477000" y="4574337"/>
            <a:ext cx="1219373" cy="1369263"/>
          </a:xfrm>
          <a:prstGeom prst="flowChartMagneticTap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800" dirty="0" smtClean="0"/>
              <a:t>  </a:t>
            </a:r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</a:t>
            </a:r>
            <a:endParaRPr lang="en-US" sz="3600" dirty="0" smtClean="0"/>
          </a:p>
        </p:txBody>
      </p:sp>
      <p:sp>
        <p:nvSpPr>
          <p:cNvPr id="6" name="Sequential Access Storage 5"/>
          <p:cNvSpPr/>
          <p:nvPr/>
        </p:nvSpPr>
        <p:spPr>
          <a:xfrm>
            <a:off x="3657600" y="2590800"/>
            <a:ext cx="1272310" cy="1140663"/>
          </a:xfrm>
          <a:prstGeom prst="flowChartMagneticTap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 tmFilter="0,0; .5, 0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298</Words>
  <Application>Microsoft Macintosh PowerPoint</Application>
  <PresentationFormat>On-screen Show (4:3)</PresentationFormat>
  <Paragraphs>189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Nekoosa School District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Crystal Hamilton</dc:creator>
  <cp:lastModifiedBy>Nekoosa School District</cp:lastModifiedBy>
  <cp:revision>7</cp:revision>
  <dcterms:created xsi:type="dcterms:W3CDTF">2010-01-19T19:13:08Z</dcterms:created>
  <dcterms:modified xsi:type="dcterms:W3CDTF">2010-01-19T19:47:23Z</dcterms:modified>
</cp:coreProperties>
</file>